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3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1" autoAdjust="0"/>
    <p:restoredTop sz="94641"/>
  </p:normalViewPr>
  <p:slideViewPr>
    <p:cSldViewPr snapToGrid="0" snapToObjects="1">
      <p:cViewPr varScale="1">
        <p:scale>
          <a:sx n="167" d="100"/>
          <a:sy n="167" d="100"/>
        </p:scale>
        <p:origin x="184" y="2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3490-796B-4C48-AAF5-67B89AE9B3F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C06C7-6BE6-C540-851F-C0156CF5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06C7-6BE6-C540-851F-C0156CF5D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89FB-C61D-2C4B-A562-A868F630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2BD2-F707-6D4C-9263-5348817D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AD6A6-1BF0-624D-BFF2-ACE496217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FDB2-9C7E-1846-840B-F5517E981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CB22-452C-3641-B52B-14F570FA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D6B9-7008-DC4E-9FE8-1CE7E46E7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378F-2910-0441-A170-F63D51CE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156D-EB11-C94B-8BD3-601C91D87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FF37-16D1-BE4A-8716-F5E923AC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239E-AECD-E448-B662-AB8CD3911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96AB3-EA88-E54C-8481-1DD82E3CF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91490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999420-C822-4E40-B7C6-3AEF08CCF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EA6D5-73A4-624B-B533-9B18DA33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08202-7355-E144-8DE7-ED088BC7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2D778-07E5-784F-9AE1-B88C05B9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3D945-C098-7048-8356-3DCE9A82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1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02AD6-DFF5-9844-B5CD-0D8E16DF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4B44D-CAE3-D44A-9FC2-961F28C4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6D55B-3E2D-3645-B23B-6713C622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2616-B1CD-5548-B3D4-59207C38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DEBE08-1053-2547-95CE-CAAD1E231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9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D0E70E-8F89-C64F-B5E7-55748C37F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5C9CD0-7250-114B-BE01-01DAD4D0C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4A045-0333-864E-A072-1F464D089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5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5548F-39F6-C945-97F2-D76C217A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D63A-7840-E14C-BDF9-4AD3D432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CFEAB-9A41-1F48-BE82-A736385B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57D89-834E-234B-8F05-45052CB21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04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Arial" pitchFamily="1" charset="0"/>
            <a:cs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Arial" pitchFamily="1" charset="0"/>
            <a:cs typeface="Arial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30</TotalTime>
  <Words>1</Words>
  <Application>Microsoft Macintosh PowerPoint</Application>
  <PresentationFormat>On-screen Show (16:9)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INSTAAR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Microsoft Office User</cp:lastModifiedBy>
  <cp:revision>8</cp:revision>
  <dcterms:created xsi:type="dcterms:W3CDTF">2015-02-24T17:45:32Z</dcterms:created>
  <dcterms:modified xsi:type="dcterms:W3CDTF">2018-03-20T22:08:47Z</dcterms:modified>
</cp:coreProperties>
</file>