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71" r:id="rId4"/>
    <p:sldId id="259" r:id="rId5"/>
    <p:sldId id="260" r:id="rId6"/>
    <p:sldId id="261" r:id="rId7"/>
    <p:sldId id="262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73" r:id="rId19"/>
    <p:sldId id="284" r:id="rId20"/>
    <p:sldId id="285" r:id="rId21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Arial" pitchFamily="1" charset="0"/>
        <a:cs typeface="Arial" pitchFamily="1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33" autoAdjust="0"/>
    <p:restoredTop sz="94640"/>
  </p:normalViewPr>
  <p:slideViewPr>
    <p:cSldViewPr snapToGrid="0" snapToObjects="1">
      <p:cViewPr varScale="1">
        <p:scale>
          <a:sx n="198" d="100"/>
          <a:sy n="198" d="100"/>
        </p:scale>
        <p:origin x="200" y="13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3490-796B-4C48-AAF5-67B89AE9B3FB}" type="datetimeFigureOut">
              <a:rPr lang="en-US" smtClean="0"/>
              <a:t>4/12/21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C06C7-6BE6-C540-851F-C0156CF5D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48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C06C7-6BE6-C540-851F-C0156CF5D1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37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89FB-C61D-2C4B-A562-A868F6305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D2BD2-F707-6D4C-9263-5348817D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AD6A6-1BF0-624D-BFF2-ACE496217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2FDB2-9C7E-1846-840B-F5517E981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9CB22-452C-3641-B52B-14F570FA8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DD6B9-7008-DC4E-9FE8-1CE7E46E7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A378F-2910-0441-A170-F63D51CEB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C156D-EB11-C94B-8BD3-601C91D87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1FF37-16D1-BE4A-8716-F5E923ACA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0239E-AECD-E448-B662-AB8CD3911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96AB3-EA88-E54C-8481-1DD82E3CF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4914900"/>
            <a:ext cx="2133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999420-C822-4E40-B7C6-3AEF08CCF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Arial" pitchFamily="1" charset="0"/>
          <a:cs typeface="Arial" pitchFamily="1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Arial" pitchFamily="1" charset="0"/>
          <a:cs typeface="Arial" pitchFamily="1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Arial" pitchFamily="1" charset="0"/>
          <a:cs typeface="Arial" pitchFamily="1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Arial" pitchFamily="1" charset="0"/>
          <a:cs typeface="Arial" pitchFamily="1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Arial" pitchFamily="1" charset="0"/>
          <a:cs typeface="Arial" pitchFamily="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Arial" pitchFamily="1" charset="0"/>
          <a:cs typeface="Arial" pitchFamily="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Arial" pitchFamily="1" charset="0"/>
          <a:cs typeface="Arial" pitchFamily="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Arial" pitchFamily="1" charset="0"/>
          <a:cs typeface="Arial" pitchFamily="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7FC176-023F-5944-88D9-D121757C0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9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924950-8FC2-0E4D-A503-C753B3015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42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4B13F1-0772-D24F-B285-B8280026D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B46355-76AD-DF40-8606-783F3D757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59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2080EA-C019-3045-9E4E-23DFF8873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16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BA5E37-CF33-CB49-BD30-BEA43F6E4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9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1461DC-E50C-3647-B983-6D45DD3B5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49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2D3B10-55C5-FB4A-8530-51434F0B9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3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48F012-0690-F545-8BB4-77B375D6F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45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20AAF1-3CB7-484C-B00E-DC8225625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43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97BD23-F574-C441-AE2D-A27A00D8E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84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681F04-0E1A-DE45-A044-C2A4E0AC8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8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5B1CCB1-D90B-BA47-AE61-A5BA4B997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90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F279BF-919B-0E4F-92CA-7D8082044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58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0E297A-B7BE-304D-9B30-F01DB84B8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7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086A14-3EB3-F24C-810F-6A4BE8CE2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98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F3024D-F43E-DA4A-B0B5-CE3D19922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57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039E65-B407-3D44-AA1C-391DDF21E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4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F35254-26AA-0642-952F-BF2422CA4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87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62BA09-26C1-424D-AD68-D58C81553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467693-B41A-CD4B-86D5-A3DBB248A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19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59A844-5EAA-8E44-9332-6BBD37CB5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0048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  <a:ea typeface="Arial" pitchFamily="1" charset="0"/>
            <a:cs typeface="Arial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  <a:ea typeface="Arial" pitchFamily="1" charset="0"/>
            <a:cs typeface="Arial" pitchFamily="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54</TotalTime>
  <Words>1</Words>
  <Application>Microsoft Macintosh PowerPoint</Application>
  <PresentationFormat>On-screen Show (16:9)</PresentationFormat>
  <Paragraphs>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Cambria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INSTAAR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</dc:creator>
  <cp:lastModifiedBy>William Manley</cp:lastModifiedBy>
  <cp:revision>11</cp:revision>
  <dcterms:created xsi:type="dcterms:W3CDTF">2015-02-24T17:45:32Z</dcterms:created>
  <dcterms:modified xsi:type="dcterms:W3CDTF">2021-04-12T17:51:18Z</dcterms:modified>
</cp:coreProperties>
</file>